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BB26-6901-47A1-9772-1F691A0CD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6B99AF-46CB-4000-9EA3-AA68EC173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500D6-7CB2-4CCF-A7F0-A9B654A5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966E-ACBB-4F74-9171-044D6E337D6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3DF2A-AF6C-48F5-AAC1-4C1099EDC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DBA8B-C4D0-4473-8D74-AB489914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F20C-152D-4B62-BB62-5EDA0D2E3DE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1863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F0B5B-78E6-49EF-8A5B-D8EE4C2A0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AB5849-3810-4F1C-9A1C-3881C5176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9B8FF-090E-4565-B4C1-834F31A8C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966E-ACBB-4F74-9171-044D6E337D6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44121-1768-4BDC-B4AE-B5E48A65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6FB41-4572-49E6-B85D-EB114522A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F20C-152D-4B62-BB62-5EDA0D2E3DE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3527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645FEA-28B1-4B5D-B242-4FC729E811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9EA4E-596A-4BF8-9D5A-340F0B3CF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4F1A3-6553-4791-922D-8A75F285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966E-ACBB-4F74-9171-044D6E337D6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0DDAF-0EC5-4896-ABCA-6B23CEFBD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954BA-5ABE-4A7C-A0DE-EEFD0303F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F20C-152D-4B62-BB62-5EDA0D2E3DE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3553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B7313-F54A-43E8-8201-6BC8933A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7268-B108-4BF9-BA18-CA7557842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10F8E-F6D1-4E76-B767-99F8DC9D5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966E-ACBB-4F74-9171-044D6E337D6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A740E-9530-4EE7-82CA-6E734D68A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F65D2-A068-48FD-A530-B143E0117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F20C-152D-4B62-BB62-5EDA0D2E3DE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6006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9D662-2EB2-4DEC-9A22-2354DDA39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3764D-22B2-43E4-9383-3DDB12A8F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454EA-D663-44C0-A9E8-552633B8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966E-ACBB-4F74-9171-044D6E337D6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C289A-F3FE-4B98-8328-D8D191FD6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54990-CC69-4A3F-B3B9-2EFCF8533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F20C-152D-4B62-BB62-5EDA0D2E3DE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8214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660EF-35F9-483B-A08E-CAFC4BDB2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AA1EA-8578-491F-95E4-E52D1A194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C1199-AF9B-44FC-98EF-5639C70CB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28DDE-427E-4E65-A892-71F2D68F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966E-ACBB-4F74-9171-044D6E337D6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679BB-A07C-4197-B38D-422EDF74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33D7C-9251-4F15-91BA-E29D9B7CD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F20C-152D-4B62-BB62-5EDA0D2E3DE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4913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6BA7-DBC2-476D-B864-4D8452381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AC765-7BFA-4BDA-A4FA-E2F1F3ADA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C4B07D-832C-44B1-BE77-8C7618357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11FA64-3B13-4A76-8DB4-81A1FDFECB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D014FD-7D7C-4A14-92C9-27F33C66C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2A4497-69BA-4B55-A8CB-CECC093D7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966E-ACBB-4F74-9171-044D6E337D6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78156D-6235-40E7-B491-5EF7ED1E4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280D87-AB7A-4B1D-AA3B-0F991542B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F20C-152D-4B62-BB62-5EDA0D2E3DE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4253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3C662-7D3A-4554-AD9B-22684C160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61916A-3FD3-4B42-9510-7AA200B0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966E-ACBB-4F74-9171-044D6E337D6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6F6CA-4BD6-4D87-BD9A-A78E5D07F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1C5266-48F0-4C5D-A8B8-C3D87046E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F20C-152D-4B62-BB62-5EDA0D2E3DE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357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D9AA49-6590-48DB-8B5A-D82210DF3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966E-ACBB-4F74-9171-044D6E337D6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14512F-968B-4821-9F39-249648EDD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D83EF-92C6-418F-9B99-243C75A9D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F20C-152D-4B62-BB62-5EDA0D2E3DE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650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CDB8F-02D3-4A5A-B34F-1CF949E7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BBAC4-07E6-48CF-9467-D3A51FC67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6F1BD5-1205-4A41-9CEC-03058CD04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19838-F345-4C57-A4D1-A81F9D49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966E-ACBB-4F74-9171-044D6E337D6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C0B0E-EF3E-4574-8DDD-FD0551455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16CF9-B395-4938-8A8A-A19B4130E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F20C-152D-4B62-BB62-5EDA0D2E3DE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0265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E186C-8DF4-4F7D-BD8D-164A4F6C0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1B8AF8-B45E-40FC-A585-254766E910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D5213-D72E-499F-A011-01DC38FA3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65AFF-04D2-4007-A7BD-D1950ADE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966E-ACBB-4F74-9171-044D6E337D6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B286D-9799-4BE3-BEC4-C117BB110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CA8BD-3649-45B6-80FD-A09D63E66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F20C-152D-4B62-BB62-5EDA0D2E3DE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2917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E5E3C8-CB68-4F45-9739-4857F7FA1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777EF-E8A6-44E7-98B8-1C922C908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DEC4E-EDCF-44A1-B78F-377E3B746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4966E-ACBB-4F74-9171-044D6E337D6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F56B9-0244-4F21-A329-175779A0BF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2AFC2-A87B-424C-88F7-05915FBD6B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6F20C-152D-4B62-BB62-5EDA0D2E3DE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3339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D667-6217-43DE-9D21-3F42374F6B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13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71408D-AAD3-4F4B-B86C-0DF618B4B1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Vocab skills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2318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6BFDA-E327-49BD-954E-3B91E8405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566"/>
            <a:ext cx="10515600" cy="4812397"/>
          </a:xfrm>
        </p:spPr>
        <p:txBody>
          <a:bodyPr/>
          <a:lstStyle/>
          <a:p>
            <a:r>
              <a:rPr lang="en-US" dirty="0"/>
              <a:t>Rule: figures of speech( personification, simile, metaphor and hyperbole.</a:t>
            </a:r>
          </a:p>
          <a:p>
            <a:r>
              <a:rPr lang="en-US" dirty="0"/>
              <a:t>Exercise 12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77433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13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</dc:title>
  <dc:creator>ahmed hamouda</dc:creator>
  <cp:lastModifiedBy>ahmed hamouda</cp:lastModifiedBy>
  <cp:revision>5</cp:revision>
  <dcterms:created xsi:type="dcterms:W3CDTF">2020-10-11T19:49:14Z</dcterms:created>
  <dcterms:modified xsi:type="dcterms:W3CDTF">2020-12-30T10:38:50Z</dcterms:modified>
</cp:coreProperties>
</file>